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801600" cy="9601200" type="A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1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1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6" cy="813657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3443" y="2393633"/>
            <a:ext cx="11041381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3443" y="6425248"/>
            <a:ext cx="11041381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1" cy="60918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1" cy="60918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1777" y="511175"/>
            <a:ext cx="11041381" cy="185578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1777" y="2353628"/>
            <a:ext cx="541567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81777" y="3507105"/>
            <a:ext cx="5415677" cy="51584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8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8" cy="51584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1777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2348" y="1382395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81777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1777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442348" y="1382395"/>
            <a:ext cx="6480811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81777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0110" y="511175"/>
            <a:ext cx="11041381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1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0110" y="8898890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40530" y="8898890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41131" y="8898890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4778375" y="770255"/>
            <a:ext cx="4246245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/>
              <a:t>巴中市产业发展集团有限公司</a:t>
            </a:r>
            <a:endParaRPr lang="zh-CN" altLang="en-US" sz="1600" b="1"/>
          </a:p>
        </p:txBody>
      </p:sp>
      <p:cxnSp>
        <p:nvCxnSpPr>
          <p:cNvPr id="45" name="肘形连接符 44"/>
          <p:cNvCxnSpPr/>
          <p:nvPr/>
        </p:nvCxnSpPr>
        <p:spPr>
          <a:xfrm rot="10800000" flipV="1">
            <a:off x="2061210" y="1612900"/>
            <a:ext cx="4840605" cy="323215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1469390" y="1918970"/>
            <a:ext cx="1183005" cy="7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综合部</a:t>
            </a:r>
            <a:endParaRPr lang="zh-CN" altLang="en-US" sz="1400"/>
          </a:p>
          <a:p>
            <a:pPr algn="ctr"/>
            <a:r>
              <a:rPr lang="zh-CN" altLang="en-US" sz="1400"/>
              <a:t>(安全管理部)</a:t>
            </a:r>
            <a:endParaRPr lang="zh-CN" altLang="en-US" sz="1400"/>
          </a:p>
        </p:txBody>
      </p:sp>
      <p:sp>
        <p:nvSpPr>
          <p:cNvPr id="61" name="矩形 60"/>
          <p:cNvSpPr/>
          <p:nvPr/>
        </p:nvSpPr>
        <p:spPr>
          <a:xfrm>
            <a:off x="2844800" y="1918970"/>
            <a:ext cx="1183005" cy="7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党群工作部(人力资源部)</a:t>
            </a:r>
            <a:endParaRPr lang="zh-CN" altLang="en-US" sz="1400"/>
          </a:p>
        </p:txBody>
      </p:sp>
      <p:sp>
        <p:nvSpPr>
          <p:cNvPr id="62" name="矩形 61"/>
          <p:cNvSpPr/>
          <p:nvPr/>
        </p:nvSpPr>
        <p:spPr>
          <a:xfrm>
            <a:off x="4220210" y="1918970"/>
            <a:ext cx="1183005" cy="7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财务部</a:t>
            </a:r>
            <a:endParaRPr lang="zh-CN" altLang="en-US" sz="1400"/>
          </a:p>
        </p:txBody>
      </p:sp>
      <p:sp>
        <p:nvSpPr>
          <p:cNvPr id="63" name="矩形 62"/>
          <p:cNvSpPr/>
          <p:nvPr/>
        </p:nvSpPr>
        <p:spPr>
          <a:xfrm>
            <a:off x="5595620" y="1918970"/>
            <a:ext cx="1183005" cy="7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规划发展部</a:t>
            </a:r>
            <a:endParaRPr lang="zh-CN" altLang="en-US" sz="1400"/>
          </a:p>
        </p:txBody>
      </p:sp>
      <p:sp>
        <p:nvSpPr>
          <p:cNvPr id="64" name="矩形 63"/>
          <p:cNvSpPr/>
          <p:nvPr/>
        </p:nvSpPr>
        <p:spPr>
          <a:xfrm>
            <a:off x="6971030" y="1918970"/>
            <a:ext cx="1183005" cy="7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工程管理部</a:t>
            </a:r>
            <a:endParaRPr lang="zh-CN" altLang="en-US" sz="1400"/>
          </a:p>
        </p:txBody>
      </p:sp>
      <p:sp>
        <p:nvSpPr>
          <p:cNvPr id="65" name="矩形 64"/>
          <p:cNvSpPr/>
          <p:nvPr/>
        </p:nvSpPr>
        <p:spPr>
          <a:xfrm>
            <a:off x="8346440" y="1918970"/>
            <a:ext cx="1183005" cy="7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审计风控部</a:t>
            </a:r>
            <a:endParaRPr lang="zh-CN" altLang="en-US" sz="1400"/>
          </a:p>
        </p:txBody>
      </p:sp>
      <p:sp>
        <p:nvSpPr>
          <p:cNvPr id="66" name="矩形 65"/>
          <p:cNvSpPr/>
          <p:nvPr/>
        </p:nvSpPr>
        <p:spPr>
          <a:xfrm>
            <a:off x="9721850" y="1918970"/>
            <a:ext cx="1183005" cy="7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巴山肉牛发展中心</a:t>
            </a:r>
            <a:endParaRPr lang="zh-CN" altLang="en-US" sz="1400"/>
          </a:p>
        </p:txBody>
      </p:sp>
      <p:sp>
        <p:nvSpPr>
          <p:cNvPr id="68" name="矩形 67"/>
          <p:cNvSpPr/>
          <p:nvPr/>
        </p:nvSpPr>
        <p:spPr>
          <a:xfrm>
            <a:off x="11097260" y="1920240"/>
            <a:ext cx="1183005" cy="791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纪检监察综合室</a:t>
            </a:r>
            <a:endParaRPr lang="zh-CN" altLang="en-US" sz="1400"/>
          </a:p>
        </p:txBody>
      </p:sp>
      <p:cxnSp>
        <p:nvCxnSpPr>
          <p:cNvPr id="70" name="肘形连接符 69"/>
          <p:cNvCxnSpPr/>
          <p:nvPr/>
        </p:nvCxnSpPr>
        <p:spPr>
          <a:xfrm rot="5400000">
            <a:off x="4627880" y="1768475"/>
            <a:ext cx="305435" cy="3175"/>
          </a:xfrm>
          <a:prstGeom prst="bentConnector3">
            <a:avLst>
              <a:gd name="adj1" fmla="val 2286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肘形连接符 70"/>
          <p:cNvCxnSpPr/>
          <p:nvPr/>
        </p:nvCxnSpPr>
        <p:spPr>
          <a:xfrm rot="5400000" flipV="1">
            <a:off x="6019800" y="1758950"/>
            <a:ext cx="325120" cy="3175"/>
          </a:xfrm>
          <a:prstGeom prst="bentConnector3">
            <a:avLst>
              <a:gd name="adj1" fmla="val 21777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肘形连接符 73"/>
          <p:cNvCxnSpPr>
            <a:stCxn id="4" idx="2"/>
            <a:endCxn id="65" idx="0"/>
          </p:cNvCxnSpPr>
          <p:nvPr/>
        </p:nvCxnSpPr>
        <p:spPr>
          <a:xfrm rot="5400000" flipV="1">
            <a:off x="7615555" y="595630"/>
            <a:ext cx="608965" cy="2036445"/>
          </a:xfrm>
          <a:prstGeom prst="bentConnector3">
            <a:avLst>
              <a:gd name="adj1" fmla="val 50052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肘形连接符 74"/>
          <p:cNvCxnSpPr/>
          <p:nvPr/>
        </p:nvCxnSpPr>
        <p:spPr>
          <a:xfrm rot="5400000" flipV="1">
            <a:off x="8311515" y="-86995"/>
            <a:ext cx="608965" cy="3411855"/>
          </a:xfrm>
          <a:prstGeom prst="bentConnector3">
            <a:avLst>
              <a:gd name="adj1" fmla="val 50052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连接符 76"/>
          <p:cNvCxnSpPr>
            <a:endCxn id="68" idx="0"/>
          </p:cNvCxnSpPr>
          <p:nvPr/>
        </p:nvCxnSpPr>
        <p:spPr>
          <a:xfrm>
            <a:off x="10307320" y="1612900"/>
            <a:ext cx="1381760" cy="307340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肘形连接符 78"/>
          <p:cNvCxnSpPr/>
          <p:nvPr/>
        </p:nvCxnSpPr>
        <p:spPr>
          <a:xfrm rot="5400000">
            <a:off x="3275965" y="1756410"/>
            <a:ext cx="320675" cy="3175"/>
          </a:xfrm>
          <a:prstGeom prst="bentConnector3">
            <a:avLst>
              <a:gd name="adj1" fmla="val 6138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WPS 演示</Application>
  <PresentationFormat>宽屏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专科本科学历提升</cp:lastModifiedBy>
  <cp:revision>25</cp:revision>
  <dcterms:created xsi:type="dcterms:W3CDTF">2022-09-26T10:12:00Z</dcterms:created>
  <dcterms:modified xsi:type="dcterms:W3CDTF">2023-08-15T04:02:40Z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0CD9380B83CB47F1A43B60B702B97DD9</vt:lpwstr>
  </property>
  <property fmtid="{D5CDD505-2E9C-101B-9397-08002B2CF9AE}" pid="3" name="KSOProductBuildVer">
    <vt:lpwstr>2052-11.8.2.11978</vt:lpwstr>
  </property>
</Properties>
</file>