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801600" cy="9601200" type="A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1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1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6" cy="813657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73443" y="2393633"/>
            <a:ext cx="11041381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73443" y="6425248"/>
            <a:ext cx="11041381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1" cy="609187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80811" y="2555875"/>
            <a:ext cx="5440681" cy="609187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1777" y="511175"/>
            <a:ext cx="11041381" cy="185578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1777" y="2353628"/>
            <a:ext cx="541567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81777" y="3507105"/>
            <a:ext cx="5415677" cy="515842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8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8" cy="515842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1777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42348" y="1382395"/>
            <a:ext cx="6480811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81777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1777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442348" y="1382395"/>
            <a:ext cx="6480811" cy="6823075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81777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0110" y="511175"/>
            <a:ext cx="11041381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1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0110" y="8898890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40530" y="8898890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41131" y="8898890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3382645" y="770255"/>
            <a:ext cx="5911850" cy="539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600" b="1"/>
              <a:t>巴中市产业发展集团有限公司</a:t>
            </a:r>
            <a:endParaRPr lang="zh-CN" altLang="en-US" sz="1600" b="1"/>
          </a:p>
        </p:txBody>
      </p:sp>
      <p:sp>
        <p:nvSpPr>
          <p:cNvPr id="5" name="矩形 4"/>
          <p:cNvSpPr/>
          <p:nvPr/>
        </p:nvSpPr>
        <p:spPr>
          <a:xfrm>
            <a:off x="4363086" y="1918970"/>
            <a:ext cx="1370965" cy="539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/>
              <a:t>全资子公司</a:t>
            </a:r>
            <a:endParaRPr lang="zh-CN" altLang="en-US" sz="1400"/>
          </a:p>
        </p:txBody>
      </p:sp>
      <p:sp>
        <p:nvSpPr>
          <p:cNvPr id="6" name="矩形 5"/>
          <p:cNvSpPr/>
          <p:nvPr/>
        </p:nvSpPr>
        <p:spPr>
          <a:xfrm>
            <a:off x="7922896" y="1918970"/>
            <a:ext cx="13716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/>
              <a:t>控股子公司</a:t>
            </a:r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9591676" y="1918970"/>
            <a:ext cx="13716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/>
              <a:t>参股子公司</a:t>
            </a:r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900430" y="3257550"/>
            <a:ext cx="539750" cy="2849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p>
            <a:pPr algn="ctr"/>
            <a:r>
              <a:rPr lang="zh-CN" altLang="en-US" sz="1200"/>
              <a:t>四川巴中国家粮食和物资储备库有限公司</a:t>
            </a:r>
            <a:endParaRPr lang="zh-CN" altLang="en-US" sz="1200"/>
          </a:p>
        </p:txBody>
      </p:sp>
      <p:sp>
        <p:nvSpPr>
          <p:cNvPr id="9" name="矩形 8"/>
          <p:cNvSpPr/>
          <p:nvPr/>
        </p:nvSpPr>
        <p:spPr>
          <a:xfrm>
            <a:off x="2696210" y="3257550"/>
            <a:ext cx="539750" cy="2392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p>
            <a:pPr algn="ctr"/>
            <a:r>
              <a:rPr lang="zh-CN" altLang="en-US" sz="1200"/>
              <a:t>巴中自然资源投资集团有限公司</a:t>
            </a:r>
            <a:endParaRPr lang="zh-CN" altLang="en-US" sz="1200"/>
          </a:p>
        </p:txBody>
      </p:sp>
      <p:sp>
        <p:nvSpPr>
          <p:cNvPr id="10" name="矩形 9"/>
          <p:cNvSpPr/>
          <p:nvPr/>
        </p:nvSpPr>
        <p:spPr>
          <a:xfrm>
            <a:off x="4778375" y="3266440"/>
            <a:ext cx="539750" cy="2554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p>
            <a:pPr algn="ctr"/>
            <a:r>
              <a:rPr lang="zh-CN" altLang="en-US" sz="1200"/>
              <a:t>巴中乾兴产业园区建设投资有限公司</a:t>
            </a:r>
            <a:endParaRPr lang="zh-CN" altLang="en-US" sz="1200"/>
          </a:p>
        </p:txBody>
      </p:sp>
      <p:sp>
        <p:nvSpPr>
          <p:cNvPr id="11" name="矩形 10"/>
          <p:cNvSpPr/>
          <p:nvPr/>
        </p:nvSpPr>
        <p:spPr>
          <a:xfrm>
            <a:off x="6202045" y="3270885"/>
            <a:ext cx="539750" cy="25457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p>
            <a:pPr algn="ctr"/>
            <a:r>
              <a:rPr lang="zh-CN" altLang="en-US" sz="1200"/>
              <a:t>巴中市秦巴田园农业发展有限公司</a:t>
            </a:r>
            <a:endParaRPr lang="zh-CN" altLang="en-US" sz="1200"/>
          </a:p>
        </p:txBody>
      </p:sp>
      <p:sp>
        <p:nvSpPr>
          <p:cNvPr id="12" name="矩形 11"/>
          <p:cNvSpPr/>
          <p:nvPr/>
        </p:nvSpPr>
        <p:spPr>
          <a:xfrm>
            <a:off x="6971030" y="3257550"/>
            <a:ext cx="539750" cy="24123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p>
            <a:pPr algn="ctr"/>
            <a:r>
              <a:rPr lang="zh-CN" altLang="en-US" sz="1200"/>
              <a:t>四川国创数字产业发展有限公司</a:t>
            </a:r>
            <a:endParaRPr lang="zh-CN" altLang="en-US" sz="1200"/>
          </a:p>
        </p:txBody>
      </p:sp>
      <p:sp>
        <p:nvSpPr>
          <p:cNvPr id="13" name="矩形 12"/>
          <p:cNvSpPr/>
          <p:nvPr/>
        </p:nvSpPr>
        <p:spPr>
          <a:xfrm>
            <a:off x="7962265" y="3257550"/>
            <a:ext cx="539750" cy="2392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p>
            <a:pPr algn="ctr"/>
            <a:r>
              <a:rPr lang="zh-CN" altLang="en-US" sz="1200"/>
              <a:t>四川省巴山牧歌农业科技有限公司</a:t>
            </a:r>
            <a:endParaRPr lang="zh-CN" altLang="en-US" sz="1200"/>
          </a:p>
        </p:txBody>
      </p:sp>
      <p:sp>
        <p:nvSpPr>
          <p:cNvPr id="14" name="矩形 13"/>
          <p:cNvSpPr/>
          <p:nvPr/>
        </p:nvSpPr>
        <p:spPr>
          <a:xfrm>
            <a:off x="8671560" y="3257550"/>
            <a:ext cx="539750" cy="2392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p>
            <a:pPr algn="ctr"/>
            <a:r>
              <a:rPr lang="zh-CN" altLang="en-US" sz="1200"/>
              <a:t>巴中市道地药业有限公司</a:t>
            </a:r>
            <a:endParaRPr lang="zh-CN" altLang="en-US" sz="1200"/>
          </a:p>
        </p:txBody>
      </p:sp>
      <p:grpSp>
        <p:nvGrpSpPr>
          <p:cNvPr id="19" name="组合 18"/>
          <p:cNvGrpSpPr/>
          <p:nvPr/>
        </p:nvGrpSpPr>
        <p:grpSpPr>
          <a:xfrm>
            <a:off x="9353550" y="3257550"/>
            <a:ext cx="2778125" cy="3016885"/>
            <a:chOff x="9374" y="7431"/>
            <a:chExt cx="4375" cy="4751"/>
          </a:xfrm>
        </p:grpSpPr>
        <p:sp>
          <p:nvSpPr>
            <p:cNvPr id="15" name="矩形 14"/>
            <p:cNvSpPr/>
            <p:nvPr/>
          </p:nvSpPr>
          <p:spPr>
            <a:xfrm>
              <a:off x="9374" y="7431"/>
              <a:ext cx="850" cy="44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p>
              <a:pPr algn="ctr"/>
              <a:r>
                <a:rPr lang="zh-CN" altLang="en-US" sz="1200"/>
                <a:t>四川工大西南食品研究有限责任公司</a:t>
              </a:r>
              <a:endParaRPr lang="zh-CN" altLang="en-US" sz="120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534" y="7445"/>
              <a:ext cx="850" cy="47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p>
              <a:pPr algn="ctr"/>
              <a:r>
                <a:rPr lang="zh-CN" altLang="en-US" sz="1200"/>
                <a:t>华牧巴山牛现代农牧科技（巴中）有限公司</a:t>
              </a:r>
              <a:endParaRPr lang="zh-CN" altLang="en-US" sz="1200"/>
            </a:p>
          </p:txBody>
        </p:sp>
        <p:sp>
          <p:nvSpPr>
            <p:cNvPr id="48" name="矩形 47"/>
            <p:cNvSpPr/>
            <p:nvPr/>
          </p:nvSpPr>
          <p:spPr>
            <a:xfrm>
              <a:off x="11678" y="7431"/>
              <a:ext cx="850" cy="33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p>
              <a:pPr algn="ctr"/>
              <a:r>
                <a:rPr lang="zh-CN" altLang="en-US" sz="1200"/>
                <a:t>四川中科森蓝新材料有限公司</a:t>
              </a:r>
              <a:endParaRPr lang="zh-CN" altLang="en-US" sz="1200"/>
            </a:p>
          </p:txBody>
        </p:sp>
        <p:sp>
          <p:nvSpPr>
            <p:cNvPr id="54" name="矩形 53"/>
            <p:cNvSpPr/>
            <p:nvPr/>
          </p:nvSpPr>
          <p:spPr>
            <a:xfrm>
              <a:off x="12899" y="7445"/>
              <a:ext cx="850" cy="28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p>
              <a:pPr algn="ctr"/>
              <a:r>
                <a:rPr lang="zh-CN" altLang="en-US" sz="1200"/>
                <a:t>巴中建丰新材料有限公司</a:t>
              </a:r>
              <a:endParaRPr lang="zh-CN" altLang="en-US" sz="1200"/>
            </a:p>
          </p:txBody>
        </p:sp>
      </p:grpSp>
      <p:sp>
        <p:nvSpPr>
          <p:cNvPr id="20" name="矩形 19"/>
          <p:cNvSpPr/>
          <p:nvPr/>
        </p:nvSpPr>
        <p:spPr>
          <a:xfrm>
            <a:off x="2105025" y="6604000"/>
            <a:ext cx="539750" cy="2268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p>
            <a:pPr algn="ctr"/>
            <a:r>
              <a:rPr lang="zh-CN" altLang="en-US" sz="1200"/>
              <a:t>巴中市土地开发有限责任公司</a:t>
            </a:r>
            <a:endParaRPr lang="zh-CN" altLang="en-US" sz="1200"/>
          </a:p>
        </p:txBody>
      </p:sp>
      <p:sp>
        <p:nvSpPr>
          <p:cNvPr id="21" name="矩形 20"/>
          <p:cNvSpPr/>
          <p:nvPr/>
        </p:nvSpPr>
        <p:spPr>
          <a:xfrm>
            <a:off x="2696210" y="6604000"/>
            <a:ext cx="539750" cy="2268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p>
            <a:pPr algn="ctr"/>
            <a:r>
              <a:rPr lang="zh-CN" altLang="en-US" sz="1200"/>
              <a:t>巴中秦鼎建筑安装有限公司</a:t>
            </a:r>
            <a:endParaRPr lang="zh-CN" altLang="en-US" sz="1200"/>
          </a:p>
        </p:txBody>
      </p:sp>
      <p:sp>
        <p:nvSpPr>
          <p:cNvPr id="22" name="矩形 21"/>
          <p:cNvSpPr/>
          <p:nvPr/>
        </p:nvSpPr>
        <p:spPr>
          <a:xfrm>
            <a:off x="3309620" y="6604000"/>
            <a:ext cx="539750" cy="2268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p>
            <a:pPr algn="ctr"/>
            <a:r>
              <a:rPr lang="zh-CN" altLang="en-US" sz="1200"/>
              <a:t>巴中秦鼎勘测设计有限公司</a:t>
            </a:r>
            <a:endParaRPr lang="zh-CN" altLang="en-US" sz="1200"/>
          </a:p>
        </p:txBody>
      </p:sp>
      <p:sp>
        <p:nvSpPr>
          <p:cNvPr id="23" name="矩形 22"/>
          <p:cNvSpPr/>
          <p:nvPr/>
        </p:nvSpPr>
        <p:spPr>
          <a:xfrm>
            <a:off x="630555" y="6604000"/>
            <a:ext cx="539750" cy="2268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p>
            <a:pPr algn="ctr"/>
            <a:r>
              <a:rPr lang="zh-CN" altLang="en-US" sz="1200"/>
              <a:t>巴中市恒兴工贸有限责任公司</a:t>
            </a:r>
            <a:endParaRPr lang="zh-CN" altLang="en-US" sz="1200"/>
          </a:p>
        </p:txBody>
      </p:sp>
      <p:sp>
        <p:nvSpPr>
          <p:cNvPr id="24" name="矩形 23"/>
          <p:cNvSpPr/>
          <p:nvPr/>
        </p:nvSpPr>
        <p:spPr>
          <a:xfrm>
            <a:off x="1242695" y="6604000"/>
            <a:ext cx="539750" cy="2268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p>
            <a:pPr algn="ctr"/>
            <a:r>
              <a:rPr lang="zh-CN" altLang="en-US" sz="1200"/>
              <a:t>巴中中良商贸物流有限责任公司</a:t>
            </a:r>
            <a:endParaRPr lang="zh-CN" altLang="en-US" sz="1200"/>
          </a:p>
        </p:txBody>
      </p:sp>
      <p:sp>
        <p:nvSpPr>
          <p:cNvPr id="26" name="矩形 25"/>
          <p:cNvSpPr/>
          <p:nvPr/>
        </p:nvSpPr>
        <p:spPr>
          <a:xfrm>
            <a:off x="4153535" y="6605905"/>
            <a:ext cx="539750" cy="2268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p>
            <a:pPr algn="ctr"/>
            <a:r>
              <a:rPr lang="zh-CN" altLang="en-US" sz="1200"/>
              <a:t>巴中乾兴汇建材贸易有限公司</a:t>
            </a:r>
            <a:endParaRPr lang="zh-CN" altLang="en-US" sz="1200"/>
          </a:p>
        </p:txBody>
      </p:sp>
      <p:sp>
        <p:nvSpPr>
          <p:cNvPr id="27" name="矩形 26"/>
          <p:cNvSpPr/>
          <p:nvPr/>
        </p:nvSpPr>
        <p:spPr>
          <a:xfrm>
            <a:off x="6202045" y="6604000"/>
            <a:ext cx="539750" cy="2268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p>
            <a:pPr algn="ctr"/>
            <a:r>
              <a:rPr lang="zh-CN" altLang="en-US" sz="1200"/>
              <a:t>四川通江银耳产业发展有限公司</a:t>
            </a:r>
            <a:endParaRPr lang="zh-CN" altLang="en-US" sz="1200"/>
          </a:p>
        </p:txBody>
      </p:sp>
      <p:cxnSp>
        <p:nvCxnSpPr>
          <p:cNvPr id="28" name="肘形连接符 27"/>
          <p:cNvCxnSpPr>
            <a:stCxn id="8" idx="2"/>
            <a:endCxn id="23" idx="0"/>
          </p:cNvCxnSpPr>
          <p:nvPr/>
        </p:nvCxnSpPr>
        <p:spPr>
          <a:xfrm rot="5400000">
            <a:off x="787083" y="6220778"/>
            <a:ext cx="496570" cy="269875"/>
          </a:xfrm>
          <a:prstGeom prst="bentConnector3">
            <a:avLst>
              <a:gd name="adj1" fmla="val 49936"/>
            </a:avLst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肘形连接符 28"/>
          <p:cNvCxnSpPr>
            <a:stCxn id="8" idx="2"/>
            <a:endCxn id="24" idx="0"/>
          </p:cNvCxnSpPr>
          <p:nvPr/>
        </p:nvCxnSpPr>
        <p:spPr>
          <a:xfrm rot="5400000" flipV="1">
            <a:off x="1093153" y="6184583"/>
            <a:ext cx="496570" cy="342265"/>
          </a:xfrm>
          <a:prstGeom prst="bentConnector3">
            <a:avLst>
              <a:gd name="adj1" fmla="val 49936"/>
            </a:avLst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肘形连接符 29"/>
          <p:cNvCxnSpPr>
            <a:stCxn id="9" idx="2"/>
            <a:endCxn id="20" idx="0"/>
          </p:cNvCxnSpPr>
          <p:nvPr/>
        </p:nvCxnSpPr>
        <p:spPr>
          <a:xfrm rot="5400000">
            <a:off x="2193290" y="5831205"/>
            <a:ext cx="954405" cy="591185"/>
          </a:xfrm>
          <a:prstGeom prst="bentConnector3">
            <a:avLst>
              <a:gd name="adj1" fmla="val 50033"/>
            </a:avLst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肘形连接符 30"/>
          <p:cNvCxnSpPr>
            <a:stCxn id="9" idx="2"/>
            <a:endCxn id="21" idx="0"/>
          </p:cNvCxnSpPr>
          <p:nvPr/>
        </p:nvCxnSpPr>
        <p:spPr>
          <a:xfrm rot="5400000" flipV="1">
            <a:off x="2488883" y="6126798"/>
            <a:ext cx="954405" cy="3175"/>
          </a:xfrm>
          <a:prstGeom prst="bentConnector2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肘形连接符 31"/>
          <p:cNvCxnSpPr>
            <a:stCxn id="9" idx="2"/>
            <a:endCxn id="22" idx="0"/>
          </p:cNvCxnSpPr>
          <p:nvPr/>
        </p:nvCxnSpPr>
        <p:spPr>
          <a:xfrm rot="5400000" flipV="1">
            <a:off x="2795588" y="5820093"/>
            <a:ext cx="954405" cy="613410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肘形连接符 32"/>
          <p:cNvCxnSpPr>
            <a:stCxn id="10" idx="2"/>
            <a:endCxn id="26" idx="0"/>
          </p:cNvCxnSpPr>
          <p:nvPr/>
        </p:nvCxnSpPr>
        <p:spPr>
          <a:xfrm rot="5400000">
            <a:off x="4343400" y="5901055"/>
            <a:ext cx="784860" cy="624840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肘形连接符 33"/>
          <p:cNvCxnSpPr>
            <a:stCxn id="11" idx="2"/>
            <a:endCxn id="27" idx="0"/>
          </p:cNvCxnSpPr>
          <p:nvPr/>
        </p:nvCxnSpPr>
        <p:spPr>
          <a:xfrm rot="5400000" flipV="1">
            <a:off x="6078220" y="6210300"/>
            <a:ext cx="787400" cy="3175"/>
          </a:xfrm>
          <a:prstGeom prst="bentConnector2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肘形连接符 34"/>
          <p:cNvCxnSpPr>
            <a:stCxn id="5" idx="2"/>
            <a:endCxn id="8" idx="0"/>
          </p:cNvCxnSpPr>
          <p:nvPr/>
        </p:nvCxnSpPr>
        <p:spPr>
          <a:xfrm rot="5400000">
            <a:off x="2710180" y="918845"/>
            <a:ext cx="798830" cy="3878580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肘形连接符 35"/>
          <p:cNvCxnSpPr>
            <a:stCxn id="5" idx="2"/>
            <a:endCxn id="9" idx="0"/>
          </p:cNvCxnSpPr>
          <p:nvPr/>
        </p:nvCxnSpPr>
        <p:spPr>
          <a:xfrm rot="5400000">
            <a:off x="3608070" y="1816735"/>
            <a:ext cx="798830" cy="2082800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肘形连接符 36"/>
          <p:cNvCxnSpPr>
            <a:stCxn id="5" idx="2"/>
            <a:endCxn id="11" idx="0"/>
          </p:cNvCxnSpPr>
          <p:nvPr/>
        </p:nvCxnSpPr>
        <p:spPr>
          <a:xfrm rot="5400000" flipV="1">
            <a:off x="5354320" y="2153285"/>
            <a:ext cx="812165" cy="1423035"/>
          </a:xfrm>
          <a:prstGeom prst="bentConnector3">
            <a:avLst>
              <a:gd name="adj1" fmla="val 50039"/>
            </a:avLst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肘形连接符 37"/>
          <p:cNvCxnSpPr>
            <a:stCxn id="5" idx="2"/>
            <a:endCxn id="12" idx="0"/>
          </p:cNvCxnSpPr>
          <p:nvPr/>
        </p:nvCxnSpPr>
        <p:spPr>
          <a:xfrm rot="5400000" flipV="1">
            <a:off x="5745480" y="1762125"/>
            <a:ext cx="798830" cy="2192020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肘形连接符 38"/>
          <p:cNvCxnSpPr>
            <a:stCxn id="6" idx="2"/>
            <a:endCxn id="13" idx="0"/>
          </p:cNvCxnSpPr>
          <p:nvPr/>
        </p:nvCxnSpPr>
        <p:spPr>
          <a:xfrm rot="5400000">
            <a:off x="8021003" y="2669858"/>
            <a:ext cx="798830" cy="376555"/>
          </a:xfrm>
          <a:prstGeom prst="bentConnector3">
            <a:avLst>
              <a:gd name="adj1" fmla="val 49960"/>
            </a:avLst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肘形连接符 39"/>
          <p:cNvCxnSpPr>
            <a:stCxn id="6" idx="2"/>
            <a:endCxn id="14" idx="0"/>
          </p:cNvCxnSpPr>
          <p:nvPr/>
        </p:nvCxnSpPr>
        <p:spPr>
          <a:xfrm rot="5400000" flipV="1">
            <a:off x="8375650" y="2691765"/>
            <a:ext cx="798830" cy="332740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肘形连接符 40"/>
          <p:cNvCxnSpPr>
            <a:endCxn id="15" idx="0"/>
          </p:cNvCxnSpPr>
          <p:nvPr/>
        </p:nvCxnSpPr>
        <p:spPr>
          <a:xfrm rot="5400000">
            <a:off x="9551035" y="2531110"/>
            <a:ext cx="798830" cy="654050"/>
          </a:xfrm>
          <a:prstGeom prst="bentConnector3">
            <a:avLst>
              <a:gd name="adj1" fmla="val 50079"/>
            </a:avLst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肘形连接符 41"/>
          <p:cNvCxnSpPr>
            <a:endCxn id="16" idx="0"/>
          </p:cNvCxnSpPr>
          <p:nvPr/>
        </p:nvCxnSpPr>
        <p:spPr>
          <a:xfrm rot="5400000" flipV="1">
            <a:off x="9914890" y="2821305"/>
            <a:ext cx="807720" cy="82550"/>
          </a:xfrm>
          <a:prstGeom prst="bentConnector3">
            <a:avLst>
              <a:gd name="adj1" fmla="val 50079"/>
            </a:avLst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肘形连接符 42"/>
          <p:cNvCxnSpPr>
            <a:stCxn id="4" idx="2"/>
            <a:endCxn id="5" idx="0"/>
          </p:cNvCxnSpPr>
          <p:nvPr/>
        </p:nvCxnSpPr>
        <p:spPr>
          <a:xfrm rot="5400000">
            <a:off x="5389245" y="969645"/>
            <a:ext cx="608965" cy="1289685"/>
          </a:xfrm>
          <a:prstGeom prst="bentConnector3">
            <a:avLst>
              <a:gd name="adj1" fmla="val 50052"/>
            </a:avLst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肘形连接符 43"/>
          <p:cNvCxnSpPr>
            <a:stCxn id="4" idx="2"/>
            <a:endCxn id="6" idx="0"/>
          </p:cNvCxnSpPr>
          <p:nvPr/>
        </p:nvCxnSpPr>
        <p:spPr>
          <a:xfrm rot="5400000" flipV="1">
            <a:off x="7169150" y="479425"/>
            <a:ext cx="608965" cy="2270125"/>
          </a:xfrm>
          <a:prstGeom prst="bentConnector3">
            <a:avLst>
              <a:gd name="adj1" fmla="val 50052"/>
            </a:avLst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肘形连接符 44"/>
          <p:cNvCxnSpPr>
            <a:stCxn id="4" idx="2"/>
            <a:endCxn id="7" idx="0"/>
          </p:cNvCxnSpPr>
          <p:nvPr/>
        </p:nvCxnSpPr>
        <p:spPr>
          <a:xfrm rot="5400000" flipV="1">
            <a:off x="8003540" y="-354965"/>
            <a:ext cx="608965" cy="3938905"/>
          </a:xfrm>
          <a:prstGeom prst="bentConnector3">
            <a:avLst>
              <a:gd name="adj1" fmla="val 50052"/>
            </a:avLst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肘形连接符 45"/>
          <p:cNvCxnSpPr>
            <a:stCxn id="5" idx="2"/>
            <a:endCxn id="10" idx="0"/>
          </p:cNvCxnSpPr>
          <p:nvPr/>
        </p:nvCxnSpPr>
        <p:spPr>
          <a:xfrm rot="5400000">
            <a:off x="4644708" y="2862263"/>
            <a:ext cx="807720" cy="635"/>
          </a:xfrm>
          <a:prstGeom prst="bentConnector3">
            <a:avLst>
              <a:gd name="adj1" fmla="val 49961"/>
            </a:avLst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4779010" y="6605905"/>
            <a:ext cx="539750" cy="2268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p>
            <a:pPr algn="ctr"/>
            <a:r>
              <a:rPr lang="zh-CN" altLang="en-US" sz="1200"/>
              <a:t>巴中乾兴测绘有限公司</a:t>
            </a:r>
            <a:endParaRPr lang="zh-CN" altLang="en-US" sz="1200"/>
          </a:p>
        </p:txBody>
      </p:sp>
      <p:sp>
        <p:nvSpPr>
          <p:cNvPr id="3" name="矩形 2"/>
          <p:cNvSpPr/>
          <p:nvPr/>
        </p:nvSpPr>
        <p:spPr>
          <a:xfrm>
            <a:off x="5424170" y="6604000"/>
            <a:ext cx="539750" cy="2268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p>
            <a:pPr algn="ctr"/>
            <a:r>
              <a:rPr lang="zh-CN" altLang="en-US" sz="1200"/>
              <a:t>巴中乾兴质量检测有限公司</a:t>
            </a:r>
            <a:endParaRPr lang="zh-CN" altLang="en-US" sz="1200"/>
          </a:p>
        </p:txBody>
      </p:sp>
      <p:cxnSp>
        <p:nvCxnSpPr>
          <p:cNvPr id="17" name="肘形连接符 16"/>
          <p:cNvCxnSpPr>
            <a:stCxn id="10" idx="2"/>
            <a:endCxn id="2" idx="0"/>
          </p:cNvCxnSpPr>
          <p:nvPr/>
        </p:nvCxnSpPr>
        <p:spPr>
          <a:xfrm rot="5400000" flipV="1">
            <a:off x="4656138" y="6213158"/>
            <a:ext cx="784860" cy="635"/>
          </a:xfrm>
          <a:prstGeom prst="bentConnector3">
            <a:avLst>
              <a:gd name="adj1" fmla="val 49960"/>
            </a:avLst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肘形连接符 17"/>
          <p:cNvCxnSpPr>
            <a:stCxn id="10" idx="2"/>
            <a:endCxn id="3" idx="0"/>
          </p:cNvCxnSpPr>
          <p:nvPr/>
        </p:nvCxnSpPr>
        <p:spPr>
          <a:xfrm rot="5400000" flipV="1">
            <a:off x="4979670" y="5889625"/>
            <a:ext cx="782955" cy="645795"/>
          </a:xfrm>
          <a:prstGeom prst="bentConnector3">
            <a:avLst>
              <a:gd name="adj1" fmla="val 50041"/>
            </a:avLst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肘形连接符 24"/>
          <p:cNvCxnSpPr>
            <a:stCxn id="12" idx="2"/>
            <a:endCxn id="47" idx="0"/>
          </p:cNvCxnSpPr>
          <p:nvPr/>
        </p:nvCxnSpPr>
        <p:spPr>
          <a:xfrm rot="5400000" flipV="1">
            <a:off x="6773863" y="6136958"/>
            <a:ext cx="934085" cy="3175"/>
          </a:xfrm>
          <a:prstGeom prst="bentConnector2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矩形 46"/>
          <p:cNvSpPr/>
          <p:nvPr/>
        </p:nvSpPr>
        <p:spPr>
          <a:xfrm>
            <a:off x="6971030" y="6604000"/>
            <a:ext cx="539750" cy="2268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p>
            <a:pPr algn="ctr"/>
            <a:r>
              <a:rPr lang="zh-CN" altLang="en-US" sz="1200"/>
              <a:t>巴中市信科数字技术有限公司</a:t>
            </a:r>
            <a:endParaRPr lang="zh-CN" altLang="en-US" sz="1200"/>
          </a:p>
        </p:txBody>
      </p:sp>
      <p:cxnSp>
        <p:nvCxnSpPr>
          <p:cNvPr id="58" name="肘形连接符 57"/>
          <p:cNvCxnSpPr/>
          <p:nvPr/>
        </p:nvCxnSpPr>
        <p:spPr>
          <a:xfrm rot="5400000" flipV="1">
            <a:off x="10234295" y="2520315"/>
            <a:ext cx="779780" cy="694055"/>
          </a:xfrm>
          <a:prstGeom prst="bentConnector3">
            <a:avLst>
              <a:gd name="adj1" fmla="val 50041"/>
            </a:avLst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肘形连接符 66"/>
          <p:cNvCxnSpPr/>
          <p:nvPr/>
        </p:nvCxnSpPr>
        <p:spPr>
          <a:xfrm rot="5400000" flipV="1">
            <a:off x="10687050" y="2049145"/>
            <a:ext cx="798830" cy="1617980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</Words>
  <Application>WPS 演示</Application>
  <PresentationFormat>宽屏</PresentationFormat>
  <Paragraphs>50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Calibri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专科本科学历提升</cp:lastModifiedBy>
  <cp:revision>24</cp:revision>
  <dcterms:created xsi:type="dcterms:W3CDTF">2022-09-26T10:12:00Z</dcterms:created>
  <dcterms:modified xsi:type="dcterms:W3CDTF">2023-08-15T03:39:04Z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0CD9380B83CB47F1A43B60B702B97DD9</vt:lpwstr>
  </property>
  <property fmtid="{D5CDD505-2E9C-101B-9397-08002B2CF9AE}" pid="3" name="KSOProductBuildVer">
    <vt:lpwstr>2052-11.8.2.11978</vt:lpwstr>
  </property>
</Properties>
</file>